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8" r:id="rId4"/>
    <p:sldId id="269" r:id="rId5"/>
    <p:sldId id="270" r:id="rId6"/>
    <p:sldId id="275" r:id="rId7"/>
    <p:sldId id="276" r:id="rId8"/>
    <p:sldId id="271" r:id="rId9"/>
    <p:sldId id="257" r:id="rId10"/>
    <p:sldId id="259" r:id="rId11"/>
    <p:sldId id="279" r:id="rId12"/>
    <p:sldId id="278" r:id="rId13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BD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472" y="16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519B-E73D-4176-AF4C-9E744D414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AFDF0-BC5B-4C2C-AAAE-654738F59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D6129-3E29-4CA3-BF18-7CB017C1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130A-A7ED-42CD-8EE9-8D92AC6B3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16D0C-1988-4B73-AA38-6E9A9568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921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8653-7BAB-48B1-94CB-F4007F53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06E70-9F8F-4742-B6C7-AF84A81B3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DA1D6-3F51-4128-A47B-6549083B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7358D-E921-43B8-9E29-363185DF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0028B-6DB7-4E09-A56E-F4ECC86B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543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99809-B7D7-4218-BE68-A59CA16BF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E8888-3FB1-4B05-8A37-25FA3EA15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8DBCD-B274-400C-9D7B-F8290F1C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04447-BDAF-453D-A22D-AE8324CF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80E4-9276-433A-AFD3-C4AA644D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793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2449-9CEF-45D8-8EB2-AA829CAA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02D01-42B0-4BB1-8059-9A0FF99A4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CFBE9-E3AE-4326-9790-676F04CF9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5E159-F081-401C-9BD0-C8F642720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53567-FB6D-4EEB-9C0E-FFD35145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11873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FAF1-72DC-4B9F-9ACE-55E22CE34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685A-3694-44CB-874F-F2553D633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E493D-8EA7-4B85-868F-461D3EB8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295D9-75D9-4382-A79B-888F44D3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A4E46-0F82-42E8-9906-223AA39C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583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DF978-C530-4E05-B6D6-076793EC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D46CE-B4B6-40B9-9E2B-3553CABF9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5D258-10CD-47E5-9D09-4A251DDAE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5CB6E-65BC-4CC9-BCA4-ACD59CE9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5BC7E-6154-401C-BF3B-AE233CCD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B770DE-26A9-40D4-9380-7A1286F1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643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50E7-7845-4DB0-8A43-B365A2BC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FEE7A-7C9B-4CC1-A684-B8C37E2A0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0ACC2-79A3-436E-B191-83C5F5DBD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19A9A-D785-4EFB-95CE-2B8159644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BC9F7-A64A-4F34-8732-4FA44480F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D8537-EF47-4A0C-AD66-1E540B7A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3AD89-417C-4F5C-870A-BE76C2138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96919-9142-4360-887C-EA36DA84D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677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FCA3-B218-463D-B2B2-AA13C3F1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186CA-ED7B-4C5F-A444-BCC06EF4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25B28-1216-40A1-9312-F3D8B5BFA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114CB1-A7CA-4D55-962F-92590877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535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0CE3-826E-4E5C-8D10-56893048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B3E40-3E82-4D5C-8798-CE09B764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F219D-4772-4551-BA92-81F73234C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817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6619-A0E4-4113-AEB2-1D4136CC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D5405-2792-4F52-AB1B-6F81C4BCA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83D75-431E-4FA3-BEBB-5F0EE67FE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560D0-0A89-4EA8-B906-A8A20F01F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5EFDF-F914-4825-824B-E3556831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F90EE-A841-47B5-B182-9F99D602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858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59B6-676A-43CB-A2A0-57411700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A2B25F-CB98-4CD7-9643-22837E992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1C774-DB04-4A74-BFDD-0D73128F6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D5E1F-D250-415D-9F97-3B8E1168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7C662-9B38-4A5A-AA09-60B5C3C9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715BC-59BD-494E-8997-F771B811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6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04427-9579-4740-BE47-B13C7B5A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C3D01-128C-4167-B474-6623A5C7C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98EA0-A37A-4166-BCA0-C7D17D59B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B61DE-9DD1-4E19-B727-D5A898A969D2}" type="datetimeFigureOut">
              <a:rPr lang="fr-BE" smtClean="0"/>
              <a:t>25-06-23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44BB2-281E-4569-BB96-BE118F672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8C371-C936-4D8D-98F5-921C5547C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5CB67-2FEC-4C78-9F62-DAAA9E5266A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044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7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png"/><Relationship Id="rId21" Type="http://schemas.openxmlformats.org/officeDocument/2006/relationships/image" Target="../media/image55.pn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png"/><Relationship Id="rId29" Type="http://schemas.openxmlformats.org/officeDocument/2006/relationships/image" Target="../media/image63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36" Type="http://schemas.openxmlformats.org/officeDocument/2006/relationships/image" Target="../media/image70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4" Type="http://schemas.openxmlformats.org/officeDocument/2006/relationships/image" Target="../media/image7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png"/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png"/><Relationship Id="rId20" Type="http://schemas.openxmlformats.org/officeDocument/2006/relationships/image" Target="../media/image54.png"/><Relationship Id="rId41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A4F417-2E42-40A5-B6E2-7A22C99F2D01}"/>
              </a:ext>
            </a:extLst>
          </p:cNvPr>
          <p:cNvSpPr txBox="1"/>
          <p:nvPr/>
        </p:nvSpPr>
        <p:spPr>
          <a:xfrm>
            <a:off x="8025796" y="6488668"/>
            <a:ext cx="416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chemeClr val="bg1"/>
                </a:solidFill>
              </a:rPr>
              <a:t>L. LAMBRECHTS </a:t>
            </a:r>
            <a:r>
              <a:rPr lang="fr-BE" dirty="0">
                <a:solidFill>
                  <a:schemeClr val="bg1"/>
                </a:solidFill>
              </a:rPr>
              <a:t>&gt; 5</a:t>
            </a:r>
            <a:r>
              <a:rPr lang="fr-BE" baseline="30000" dirty="0">
                <a:solidFill>
                  <a:schemeClr val="bg1"/>
                </a:solidFill>
              </a:rPr>
              <a:t>e</a:t>
            </a:r>
            <a:r>
              <a:rPr lang="fr-BE" dirty="0">
                <a:solidFill>
                  <a:schemeClr val="bg1"/>
                </a:solidFill>
              </a:rPr>
              <a:t> TQ INFO &gt; 2021-2022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9C59A-7C67-4F2A-BFC1-D557E3664390}"/>
              </a:ext>
            </a:extLst>
          </p:cNvPr>
          <p:cNvSpPr txBox="1"/>
          <p:nvPr/>
        </p:nvSpPr>
        <p:spPr>
          <a:xfrm>
            <a:off x="6462503" y="12567"/>
            <a:ext cx="563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b="1" dirty="0">
                <a:solidFill>
                  <a:schemeClr val="bg1"/>
                </a:solidFill>
              </a:rPr>
              <a:t>Ajouter des éléments visuels</a:t>
            </a:r>
            <a:endParaRPr lang="fr-BE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BECB1C-926D-4C94-9A87-09299AA78F0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722023"/>
            <a:ext cx="610308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3A76047-DF7E-4437-AD09-26EEEFFEB100}"/>
              </a:ext>
            </a:extLst>
          </p:cNvPr>
          <p:cNvSpPr txBox="1"/>
          <p:nvPr/>
        </p:nvSpPr>
        <p:spPr>
          <a:xfrm>
            <a:off x="412195" y="899445"/>
            <a:ext cx="6370348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Mettre le texte en forme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661C68-E10F-454A-8F39-048E64668AA5}"/>
              </a:ext>
            </a:extLst>
          </p:cNvPr>
          <p:cNvSpPr txBox="1"/>
          <p:nvPr/>
        </p:nvSpPr>
        <p:spPr>
          <a:xfrm>
            <a:off x="942808" y="2178300"/>
            <a:ext cx="7881260" cy="156966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</a:rPr>
              <a:t>Dans ce texte, met un mot sur deux en gras</a:t>
            </a:r>
          </a:p>
          <a:p>
            <a:r>
              <a:rPr lang="fr-BE" sz="3200" dirty="0">
                <a:solidFill>
                  <a:schemeClr val="bg1"/>
                </a:solidFill>
              </a:rPr>
              <a:t>à l’aide de la souris. Double cliquer sur un mot</a:t>
            </a:r>
            <a:br>
              <a:rPr lang="fr-BE" sz="3200" dirty="0">
                <a:solidFill>
                  <a:schemeClr val="bg1"/>
                </a:solidFill>
              </a:rPr>
            </a:br>
            <a:r>
              <a:rPr lang="fr-BE" sz="3200" dirty="0">
                <a:solidFill>
                  <a:schemeClr val="bg1"/>
                </a:solidFill>
              </a:rPr>
              <a:t>permet de le sélectionner…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510256-0F23-4A9F-BF38-55439EA4595D}"/>
              </a:ext>
            </a:extLst>
          </p:cNvPr>
          <p:cNvSpPr txBox="1"/>
          <p:nvPr/>
        </p:nvSpPr>
        <p:spPr>
          <a:xfrm>
            <a:off x="942808" y="4172814"/>
            <a:ext cx="7172797" cy="1569660"/>
          </a:xfrm>
          <a:prstGeom prst="rect">
            <a:avLst/>
          </a:prstGeom>
          <a:solidFill>
            <a:srgbClr val="000000">
              <a:alpha val="36078"/>
            </a:srgbClr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</a:rPr>
              <a:t>Ici, change la couleur de tous les mots en</a:t>
            </a:r>
          </a:p>
          <a:p>
            <a:r>
              <a:rPr lang="fr-BE" sz="3200" dirty="0">
                <a:solidFill>
                  <a:schemeClr val="bg1"/>
                </a:solidFill>
              </a:rPr>
              <a:t>une fois en sélectionnant l’objet. Il ne faut</a:t>
            </a:r>
            <a:br>
              <a:rPr lang="fr-BE" sz="3200" dirty="0">
                <a:solidFill>
                  <a:schemeClr val="bg1"/>
                </a:solidFill>
              </a:rPr>
            </a:br>
            <a:r>
              <a:rPr lang="fr-BE" sz="3200" dirty="0">
                <a:solidFill>
                  <a:schemeClr val="bg1"/>
                </a:solidFill>
              </a:rPr>
              <a:t>donc pas entrer en mode édition…</a:t>
            </a:r>
          </a:p>
        </p:txBody>
      </p:sp>
    </p:spTree>
    <p:extLst>
      <p:ext uri="{BB962C8B-B14F-4D97-AF65-F5344CB8AC3E}">
        <p14:creationId xmlns:p14="http://schemas.microsoft.com/office/powerpoint/2010/main" val="174695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AAE817D9-F679-44AD-9956-BD7A76296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70" y="-4879130"/>
            <a:ext cx="1212381" cy="1615969"/>
          </a:xfrm>
          <a:prstGeom prst="rect">
            <a:avLst/>
          </a:prstGeom>
        </p:spPr>
      </p:pic>
      <p:pic>
        <p:nvPicPr>
          <p:cNvPr id="41" name="Picture 40" descr="Shape, icon, rectangle&#10;&#10;Description automatically generated">
            <a:extLst>
              <a:ext uri="{FF2B5EF4-FFF2-40B4-BE49-F238E27FC236}">
                <a16:creationId xmlns:a16="http://schemas.microsoft.com/office/drawing/2014/main" id="{6DE62368-60D6-46A5-A7FF-669CAA4E5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29" y="-5195327"/>
            <a:ext cx="2260728" cy="2905337"/>
          </a:xfrm>
          <a:prstGeom prst="rect">
            <a:avLst/>
          </a:prstGeom>
        </p:spPr>
      </p:pic>
      <p:pic>
        <p:nvPicPr>
          <p:cNvPr id="39" name="Picture 38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41C04FAA-703A-40CE-860E-7AF5F1DF4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9" y="-4218830"/>
            <a:ext cx="1935752" cy="2456825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7127F36-3091-46F9-8BD4-D114854F1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1202" y="-2289990"/>
            <a:ext cx="4328845" cy="3587395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929092AE-33C8-4421-9195-CC68BB871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224" y="3018045"/>
            <a:ext cx="871274" cy="1257407"/>
          </a:xfrm>
          <a:prstGeom prst="rect">
            <a:avLst/>
          </a:prstGeom>
        </p:spPr>
      </p:pic>
      <p:pic>
        <p:nvPicPr>
          <p:cNvPr id="9" name="Picture 8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C1075D55-36E4-46BC-BD9C-8D6B36A0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6780" y="6904817"/>
            <a:ext cx="2501879" cy="3100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301D0F-06B3-42F1-B7B8-0F8C5D956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835" y="2825364"/>
            <a:ext cx="878040" cy="1987711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E6C57929-114A-4FA8-A114-D4FFE23BE4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00" y="-3245484"/>
            <a:ext cx="1040755" cy="1504060"/>
          </a:xfrm>
          <a:prstGeom prst="rect">
            <a:avLst/>
          </a:prstGeom>
        </p:spPr>
      </p:pic>
      <p:pic>
        <p:nvPicPr>
          <p:cNvPr id="13" name="Picture 12" descr="A picture containing text, knife&#10;&#10;Description automatically generated">
            <a:extLst>
              <a:ext uri="{FF2B5EF4-FFF2-40B4-BE49-F238E27FC236}">
                <a16:creationId xmlns:a16="http://schemas.microsoft.com/office/drawing/2014/main" id="{9514F908-5918-448F-A1EA-55325DA2CF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091" y="7842771"/>
            <a:ext cx="3001743" cy="2088679"/>
          </a:xfrm>
          <a:prstGeom prst="rect">
            <a:avLst/>
          </a:prstGeom>
        </p:spPr>
      </p:pic>
      <p:pic>
        <p:nvPicPr>
          <p:cNvPr id="17" name="Picture 16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343201F9-B427-41E2-931F-F2C62F0364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687" y="-184798"/>
            <a:ext cx="3027075" cy="1886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9AA870-6AF6-4872-9056-DCE38BAF9B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59" y="9382381"/>
            <a:ext cx="723350" cy="1875740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D076397-B032-48E8-B768-57CA6AA597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946" y="6904817"/>
            <a:ext cx="381615" cy="236919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C6624F-D503-432F-B62A-88412806D4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111" y="7191989"/>
            <a:ext cx="381615" cy="236919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A21EBD-AAA0-4E55-B7CF-18985399D3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896" y="7450587"/>
            <a:ext cx="381615" cy="236919"/>
          </a:xfrm>
          <a:prstGeom prst="rect">
            <a:avLst/>
          </a:prstGeom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ECD3AC0D-8E3A-4CA4-ACE6-095CE1A1FB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763" y="7729843"/>
            <a:ext cx="381615" cy="236919"/>
          </a:xfrm>
          <a:prstGeom prst="rect">
            <a:avLst/>
          </a:prstGeom>
        </p:spPr>
      </p:pic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50B06C8-88D8-4AF6-9DB9-B7BFEDE1A2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963" y="7998976"/>
            <a:ext cx="381615" cy="236919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6E8ACAA-E263-4652-953B-BF74D51D08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762" y="8436409"/>
            <a:ext cx="381615" cy="236919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E19D95-2564-48A5-831C-CE8E285D40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573" y="8178531"/>
            <a:ext cx="381615" cy="236919"/>
          </a:xfrm>
          <a:prstGeom prst="rect">
            <a:avLst/>
          </a:prstGeom>
        </p:spPr>
      </p:pic>
      <p:pic>
        <p:nvPicPr>
          <p:cNvPr id="28" name="Picture 27" descr="A picture containing clipart&#10;&#10;Description automatically generated">
            <a:extLst>
              <a:ext uri="{FF2B5EF4-FFF2-40B4-BE49-F238E27FC236}">
                <a16:creationId xmlns:a16="http://schemas.microsoft.com/office/drawing/2014/main" id="{3A365880-A990-4455-81CD-4517BCF470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355" y="7938073"/>
            <a:ext cx="381615" cy="236919"/>
          </a:xfrm>
          <a:prstGeom prst="rect">
            <a:avLst/>
          </a:prstGeom>
        </p:spPr>
      </p:pic>
      <p:pic>
        <p:nvPicPr>
          <p:cNvPr id="29" name="Picture 28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9F91F1-EC2E-4A31-A4D9-B337909E27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656" y="7672199"/>
            <a:ext cx="381615" cy="236919"/>
          </a:xfrm>
          <a:prstGeom prst="rect">
            <a:avLst/>
          </a:prstGeom>
        </p:spPr>
      </p:pic>
      <p:pic>
        <p:nvPicPr>
          <p:cNvPr id="30" name="Picture 29" descr="A picture containing clipart&#10;&#10;Description automatically generated">
            <a:extLst>
              <a:ext uri="{FF2B5EF4-FFF2-40B4-BE49-F238E27FC236}">
                <a16:creationId xmlns:a16="http://schemas.microsoft.com/office/drawing/2014/main" id="{307E72DB-E183-4DD0-8BBC-12427C39C0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78" y="7396339"/>
            <a:ext cx="381615" cy="236919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8BB88FBA-54CB-4FAC-8ABD-5CE01A0482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93" y="10223740"/>
            <a:ext cx="796654" cy="539293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C8363E8F-1DFF-421B-BEA7-DAA9AF0221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21" y="10174165"/>
            <a:ext cx="919774" cy="1681248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DB9D0D5D-D80E-4839-B416-05A6BB211D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83" y="9610908"/>
            <a:ext cx="919774" cy="1681248"/>
          </a:xfrm>
          <a:prstGeom prst="rect">
            <a:avLst/>
          </a:prstGeom>
        </p:spPr>
      </p:pic>
      <p:pic>
        <p:nvPicPr>
          <p:cNvPr id="43" name="Picture 4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DAF958D8-EA75-4E84-92D0-B697B3B773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04" y="9162608"/>
            <a:ext cx="3056569" cy="2577847"/>
          </a:xfrm>
          <a:prstGeom prst="rect">
            <a:avLst/>
          </a:prstGeom>
        </p:spPr>
      </p:pic>
      <p:pic>
        <p:nvPicPr>
          <p:cNvPr id="45" name="Picture 44" descr="Graphical user interface&#10;&#10;Description automatically generated">
            <a:extLst>
              <a:ext uri="{FF2B5EF4-FFF2-40B4-BE49-F238E27FC236}">
                <a16:creationId xmlns:a16="http://schemas.microsoft.com/office/drawing/2014/main" id="{50C3323F-3BDC-45B1-A7D4-2D121AE0A7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469" y="9893236"/>
            <a:ext cx="1760267" cy="1739593"/>
          </a:xfrm>
          <a:prstGeom prst="rect">
            <a:avLst/>
          </a:prstGeom>
        </p:spPr>
      </p:pic>
      <p:pic>
        <p:nvPicPr>
          <p:cNvPr id="47" name="Picture 46" descr="A close up of a clock&#10;&#10;Description automatically generated with low confidence">
            <a:extLst>
              <a:ext uri="{FF2B5EF4-FFF2-40B4-BE49-F238E27FC236}">
                <a16:creationId xmlns:a16="http://schemas.microsoft.com/office/drawing/2014/main" id="{0ADDC253-636B-4C14-A20C-ACF7E941AB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982" y="3905543"/>
            <a:ext cx="646483" cy="402391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B95F5180-1309-46DA-A58F-1D169051B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155" y="-4144080"/>
            <a:ext cx="1212381" cy="1615969"/>
          </a:xfrm>
          <a:prstGeom prst="rect">
            <a:avLst/>
          </a:prstGeom>
        </p:spPr>
      </p:pic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7622E3FE-2F2A-4075-94EA-8449CD6C7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440" y="-3377974"/>
            <a:ext cx="1212381" cy="16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5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F0BFA4-E944-BD3D-FAC1-8D26FFA6D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6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Rocher">
            <a:extLst>
              <a:ext uri="{FF2B5EF4-FFF2-40B4-BE49-F238E27FC236}">
                <a16:creationId xmlns:a16="http://schemas.microsoft.com/office/drawing/2014/main" id="{C2958276-8440-330C-C7DC-74512E1B6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6" y="6326413"/>
            <a:ext cx="262950" cy="190543"/>
          </a:xfrm>
          <a:prstGeom prst="rect">
            <a:avLst/>
          </a:prstGeom>
        </p:spPr>
      </p:pic>
      <p:pic>
        <p:nvPicPr>
          <p:cNvPr id="85" name="Rochers">
            <a:extLst>
              <a:ext uri="{FF2B5EF4-FFF2-40B4-BE49-F238E27FC236}">
                <a16:creationId xmlns:a16="http://schemas.microsoft.com/office/drawing/2014/main" id="{2576ED69-6642-12AC-93D5-728D2FE4B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576" y="6072391"/>
            <a:ext cx="703740" cy="436980"/>
          </a:xfrm>
          <a:prstGeom prst="rect">
            <a:avLst/>
          </a:prstGeom>
        </p:spPr>
      </p:pic>
      <p:pic>
        <p:nvPicPr>
          <p:cNvPr id="15" name="Feuillage vert" descr="Une image contenant plante, arbre, silhouette, érable&#10;&#10;Description générée automatiquement">
            <a:extLst>
              <a:ext uri="{FF2B5EF4-FFF2-40B4-BE49-F238E27FC236}">
                <a16:creationId xmlns:a16="http://schemas.microsoft.com/office/drawing/2014/main" id="{305EFC37-078E-6E82-0C88-913082C35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60" y="-3412074"/>
            <a:ext cx="1316020" cy="1815244"/>
          </a:xfrm>
          <a:prstGeom prst="rect">
            <a:avLst/>
          </a:prstGeom>
        </p:spPr>
      </p:pic>
      <p:pic>
        <p:nvPicPr>
          <p:cNvPr id="17" name="Feuilles">
            <a:extLst>
              <a:ext uri="{FF2B5EF4-FFF2-40B4-BE49-F238E27FC236}">
                <a16:creationId xmlns:a16="http://schemas.microsoft.com/office/drawing/2014/main" id="{0B42086C-9ED3-38DC-35BF-E9E3B8F85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595" y="-2592178"/>
            <a:ext cx="710092" cy="1092449"/>
          </a:xfrm>
          <a:prstGeom prst="rect">
            <a:avLst/>
          </a:prstGeom>
        </p:spPr>
      </p:pic>
      <p:pic>
        <p:nvPicPr>
          <p:cNvPr id="19" name="Feuille vert clair">
            <a:extLst>
              <a:ext uri="{FF2B5EF4-FFF2-40B4-BE49-F238E27FC236}">
                <a16:creationId xmlns:a16="http://schemas.microsoft.com/office/drawing/2014/main" id="{E1D2E0B6-ED6D-2626-72CC-DFB979189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074" y="-1116758"/>
            <a:ext cx="416655" cy="387438"/>
          </a:xfrm>
          <a:prstGeom prst="rect">
            <a:avLst/>
          </a:prstGeom>
        </p:spPr>
      </p:pic>
      <p:pic>
        <p:nvPicPr>
          <p:cNvPr id="21" name="Feuillage vert clair 4">
            <a:extLst>
              <a:ext uri="{FF2B5EF4-FFF2-40B4-BE49-F238E27FC236}">
                <a16:creationId xmlns:a16="http://schemas.microsoft.com/office/drawing/2014/main" id="{049680A2-C7DD-6AC5-2F6F-6F5B6F775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073" y="-535601"/>
            <a:ext cx="1361750" cy="1211856"/>
          </a:xfrm>
          <a:prstGeom prst="rect">
            <a:avLst/>
          </a:prstGeom>
        </p:spPr>
      </p:pic>
      <p:pic>
        <p:nvPicPr>
          <p:cNvPr id="23" name="Buisson" descr="Une image contenant texte, plante, arbre&#10;&#10;Description générée automatiquement">
            <a:extLst>
              <a:ext uri="{FF2B5EF4-FFF2-40B4-BE49-F238E27FC236}">
                <a16:creationId xmlns:a16="http://schemas.microsoft.com/office/drawing/2014/main" id="{EEE24CFE-241B-867A-BCE6-74DF78168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375" y="1282183"/>
            <a:ext cx="1451941" cy="2341143"/>
          </a:xfrm>
          <a:prstGeom prst="rect">
            <a:avLst/>
          </a:prstGeom>
        </p:spPr>
      </p:pic>
      <p:pic>
        <p:nvPicPr>
          <p:cNvPr id="25" name="Feuillage vert clair 3" descr="Une image contenant plante, oiseau, silhouette&#10;&#10;Description générée automatiquement">
            <a:extLst>
              <a:ext uri="{FF2B5EF4-FFF2-40B4-BE49-F238E27FC236}">
                <a16:creationId xmlns:a16="http://schemas.microsoft.com/office/drawing/2014/main" id="{59099BE2-BED1-1FE3-70CE-650867BF1B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620" y="1622264"/>
            <a:ext cx="1241073" cy="1678052"/>
          </a:xfrm>
          <a:prstGeom prst="rect">
            <a:avLst/>
          </a:prstGeom>
        </p:spPr>
      </p:pic>
      <p:pic>
        <p:nvPicPr>
          <p:cNvPr id="27" name="Feuillage vert 1" descr="Une image contenant texte, plante, feuille, érable&#10;&#10;Description générée automatiquement">
            <a:extLst>
              <a:ext uri="{FF2B5EF4-FFF2-40B4-BE49-F238E27FC236}">
                <a16:creationId xmlns:a16="http://schemas.microsoft.com/office/drawing/2014/main" id="{3C42D5ED-EB96-6BA9-178F-150BD3362B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258" y="915978"/>
            <a:ext cx="1374453" cy="952717"/>
          </a:xfrm>
          <a:prstGeom prst="rect">
            <a:avLst/>
          </a:prstGeom>
        </p:spPr>
      </p:pic>
      <p:pic>
        <p:nvPicPr>
          <p:cNvPr id="29" name="Feuillage vert clair 2" descr="Une image contenant texte, plante, feuille&#10;&#10;Description générée automatiquement">
            <a:extLst>
              <a:ext uri="{FF2B5EF4-FFF2-40B4-BE49-F238E27FC236}">
                <a16:creationId xmlns:a16="http://schemas.microsoft.com/office/drawing/2014/main" id="{732FBA9F-8DEC-723F-9AC8-232B14B9A6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683" y="3283930"/>
            <a:ext cx="1921948" cy="1200424"/>
          </a:xfrm>
          <a:prstGeom prst="rect">
            <a:avLst/>
          </a:prstGeom>
        </p:spPr>
      </p:pic>
      <p:pic>
        <p:nvPicPr>
          <p:cNvPr id="31" name="Feuillage vert clair 1" descr="Une image contenant plante&#10;&#10;Description générée automatiquement">
            <a:extLst>
              <a:ext uri="{FF2B5EF4-FFF2-40B4-BE49-F238E27FC236}">
                <a16:creationId xmlns:a16="http://schemas.microsoft.com/office/drawing/2014/main" id="{685D83B7-2B41-A837-AC0F-773EBFFEC4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610" y="-3390825"/>
            <a:ext cx="1586592" cy="1100071"/>
          </a:xfrm>
          <a:prstGeom prst="rect">
            <a:avLst/>
          </a:prstGeom>
        </p:spPr>
      </p:pic>
      <p:pic>
        <p:nvPicPr>
          <p:cNvPr id="49" name="Haie foncée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245CD3-D455-C757-D0C1-F6D770CE30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8048" y="7549084"/>
            <a:ext cx="6233310" cy="2267467"/>
          </a:xfrm>
          <a:prstGeom prst="rect">
            <a:avLst/>
          </a:prstGeom>
        </p:spPr>
      </p:pic>
      <p:pic>
        <p:nvPicPr>
          <p:cNvPr id="33" name="Branche kaki 3">
            <a:extLst>
              <a:ext uri="{FF2B5EF4-FFF2-40B4-BE49-F238E27FC236}">
                <a16:creationId xmlns:a16="http://schemas.microsoft.com/office/drawing/2014/main" id="{FB951401-EF90-DEF0-A151-4F113538C2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43" y="-1459921"/>
            <a:ext cx="730416" cy="882851"/>
          </a:xfrm>
          <a:prstGeom prst="rect">
            <a:avLst/>
          </a:prstGeom>
        </p:spPr>
      </p:pic>
      <p:pic>
        <p:nvPicPr>
          <p:cNvPr id="35" name="Branche vert clair 1" descr="Une image contenant plante, oiseau, arbre&#10;&#10;Description générée automatiquement">
            <a:extLst>
              <a:ext uri="{FF2B5EF4-FFF2-40B4-BE49-F238E27FC236}">
                <a16:creationId xmlns:a16="http://schemas.microsoft.com/office/drawing/2014/main" id="{BC82DE17-0E3F-D8D4-8D3E-1A264B79BE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813" y="-2609862"/>
            <a:ext cx="1432886" cy="2334792"/>
          </a:xfrm>
          <a:prstGeom prst="rect">
            <a:avLst/>
          </a:prstGeom>
        </p:spPr>
      </p:pic>
      <p:pic>
        <p:nvPicPr>
          <p:cNvPr id="37" name="Branche kaki 2">
            <a:extLst>
              <a:ext uri="{FF2B5EF4-FFF2-40B4-BE49-F238E27FC236}">
                <a16:creationId xmlns:a16="http://schemas.microsoft.com/office/drawing/2014/main" id="{A60F3A9E-4C64-1765-ACD7-42B1642369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06" y="-3102232"/>
            <a:ext cx="650388" cy="945095"/>
          </a:xfrm>
          <a:prstGeom prst="rect">
            <a:avLst/>
          </a:prstGeom>
        </p:spPr>
      </p:pic>
      <p:pic>
        <p:nvPicPr>
          <p:cNvPr id="39" name="Branche kaki 1">
            <a:extLst>
              <a:ext uri="{FF2B5EF4-FFF2-40B4-BE49-F238E27FC236}">
                <a16:creationId xmlns:a16="http://schemas.microsoft.com/office/drawing/2014/main" id="{E781C6B8-8311-9901-B707-8B2532044B4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74" y="-1665485"/>
            <a:ext cx="688497" cy="560198"/>
          </a:xfrm>
          <a:prstGeom prst="rect">
            <a:avLst/>
          </a:prstGeom>
        </p:spPr>
      </p:pic>
      <p:pic>
        <p:nvPicPr>
          <p:cNvPr id="41" name="Branche vert pale" descr="Une image contenant plante, feuille&#10;&#10;Description générée automatiquement">
            <a:extLst>
              <a:ext uri="{FF2B5EF4-FFF2-40B4-BE49-F238E27FC236}">
                <a16:creationId xmlns:a16="http://schemas.microsoft.com/office/drawing/2014/main" id="{1A7063D6-59AB-AA45-9DC8-B0BAB92E1C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69" y="-2918317"/>
            <a:ext cx="1396048" cy="938744"/>
          </a:xfrm>
          <a:prstGeom prst="rect">
            <a:avLst/>
          </a:prstGeom>
        </p:spPr>
      </p:pic>
      <p:pic>
        <p:nvPicPr>
          <p:cNvPr id="93" name="Nuages 02">
            <a:extLst>
              <a:ext uri="{FF2B5EF4-FFF2-40B4-BE49-F238E27FC236}">
                <a16:creationId xmlns:a16="http://schemas.microsoft.com/office/drawing/2014/main" id="{EA512197-8849-857B-640E-F1F804B5944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2" y="-4704348"/>
            <a:ext cx="1045448" cy="783769"/>
          </a:xfrm>
          <a:prstGeom prst="rect">
            <a:avLst/>
          </a:prstGeom>
        </p:spPr>
      </p:pic>
      <p:pic>
        <p:nvPicPr>
          <p:cNvPr id="43" name="Branche feuilles">
            <a:extLst>
              <a:ext uri="{FF2B5EF4-FFF2-40B4-BE49-F238E27FC236}">
                <a16:creationId xmlns:a16="http://schemas.microsoft.com/office/drawing/2014/main" id="{4A0BCAA6-52D4-5256-B071-647449151D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688" y="8176606"/>
            <a:ext cx="687227" cy="1012421"/>
          </a:xfrm>
          <a:prstGeom prst="rect">
            <a:avLst/>
          </a:prstGeom>
        </p:spPr>
      </p:pic>
      <p:pic>
        <p:nvPicPr>
          <p:cNvPr id="45" name="Herbe foncée">
            <a:extLst>
              <a:ext uri="{FF2B5EF4-FFF2-40B4-BE49-F238E27FC236}">
                <a16:creationId xmlns:a16="http://schemas.microsoft.com/office/drawing/2014/main" id="{15EC1320-0196-4FC5-3A96-A3C06728F95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29" y="9151009"/>
            <a:ext cx="5032887" cy="454764"/>
          </a:xfrm>
          <a:prstGeom prst="rect">
            <a:avLst/>
          </a:prstGeom>
        </p:spPr>
      </p:pic>
      <p:pic>
        <p:nvPicPr>
          <p:cNvPr id="47" name="Haie" descr="Une image contenant texte&#10;&#10;Description générée automatiquement">
            <a:extLst>
              <a:ext uri="{FF2B5EF4-FFF2-40B4-BE49-F238E27FC236}">
                <a16:creationId xmlns:a16="http://schemas.microsoft.com/office/drawing/2014/main" id="{A6AD78FD-A5DA-B047-5E97-D68A6CC8357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1199" y="4643404"/>
            <a:ext cx="6351447" cy="2587580"/>
          </a:xfrm>
          <a:prstGeom prst="rect">
            <a:avLst/>
          </a:prstGeom>
        </p:spPr>
      </p:pic>
      <p:pic>
        <p:nvPicPr>
          <p:cNvPr id="53" name="Touffe d'herbe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69C78948-D9B0-6335-A4AE-4B5BE55B60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59" y="7945463"/>
            <a:ext cx="1504023" cy="457304"/>
          </a:xfrm>
          <a:prstGeom prst="rect">
            <a:avLst/>
          </a:prstGeom>
        </p:spPr>
      </p:pic>
      <p:pic>
        <p:nvPicPr>
          <p:cNvPr id="57" name="Chien">
            <a:extLst>
              <a:ext uri="{FF2B5EF4-FFF2-40B4-BE49-F238E27FC236}">
                <a16:creationId xmlns:a16="http://schemas.microsoft.com/office/drawing/2014/main" id="{F26B5412-F2B9-EABA-8EAE-BEFB6D5172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491" y="7005069"/>
            <a:ext cx="508116" cy="701200"/>
          </a:xfrm>
          <a:prstGeom prst="rect">
            <a:avLst/>
          </a:prstGeom>
        </p:spPr>
      </p:pic>
      <p:pic>
        <p:nvPicPr>
          <p:cNvPr id="59" name="Adolescente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2DDECEEE-1FD3-043F-46DF-C84FA23FDBB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53" y="10773639"/>
            <a:ext cx="1755540" cy="2165843"/>
          </a:xfrm>
          <a:prstGeom prst="rect">
            <a:avLst/>
          </a:prstGeom>
        </p:spPr>
      </p:pic>
      <p:pic>
        <p:nvPicPr>
          <p:cNvPr id="65" name="Petite fille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56E79928-BD83-420F-4AE9-78E93AA263D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916" y="12398021"/>
            <a:ext cx="1158504" cy="1296966"/>
          </a:xfrm>
          <a:prstGeom prst="rect">
            <a:avLst/>
          </a:prstGeom>
        </p:spPr>
      </p:pic>
      <p:pic>
        <p:nvPicPr>
          <p:cNvPr id="61" name="Maman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CAC3CE-3E14-2E37-099C-D99A408D77B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55" y="8453419"/>
            <a:ext cx="1343966" cy="2452929"/>
          </a:xfrm>
          <a:prstGeom prst="rect">
            <a:avLst/>
          </a:prstGeom>
        </p:spPr>
      </p:pic>
      <p:pic>
        <p:nvPicPr>
          <p:cNvPr id="51" name="Pelouse">
            <a:extLst>
              <a:ext uri="{FF2B5EF4-FFF2-40B4-BE49-F238E27FC236}">
                <a16:creationId xmlns:a16="http://schemas.microsoft.com/office/drawing/2014/main" id="{0F92928B-AA77-8BDD-6AC2-BAF9CA77F5D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76" y="7498321"/>
            <a:ext cx="6351447" cy="1351588"/>
          </a:xfrm>
          <a:prstGeom prst="rect">
            <a:avLst/>
          </a:prstGeom>
        </p:spPr>
      </p:pic>
      <p:pic>
        <p:nvPicPr>
          <p:cNvPr id="67" name="Fleur">
            <a:extLst>
              <a:ext uri="{FF2B5EF4-FFF2-40B4-BE49-F238E27FC236}">
                <a16:creationId xmlns:a16="http://schemas.microsoft.com/office/drawing/2014/main" id="{FA40FEE2-B769-3397-879E-0808A105C33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950" y="-253482"/>
            <a:ext cx="424277" cy="391249"/>
          </a:xfrm>
          <a:prstGeom prst="rect">
            <a:avLst/>
          </a:prstGeom>
        </p:spPr>
      </p:pic>
      <p:pic>
        <p:nvPicPr>
          <p:cNvPr id="55" name="Adolescent">
            <a:extLst>
              <a:ext uri="{FF2B5EF4-FFF2-40B4-BE49-F238E27FC236}">
                <a16:creationId xmlns:a16="http://schemas.microsoft.com/office/drawing/2014/main" id="{1F0B6E45-430B-9F63-D416-F0306E158D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385" y="9469369"/>
            <a:ext cx="1186450" cy="1739026"/>
          </a:xfrm>
          <a:prstGeom prst="rect">
            <a:avLst/>
          </a:prstGeom>
        </p:spPr>
      </p:pic>
      <p:pic>
        <p:nvPicPr>
          <p:cNvPr id="69" name="Colibri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7EA8DA-3BFE-46F4-6D71-244EB3A31F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69" y="9578127"/>
            <a:ext cx="527170" cy="326464"/>
          </a:xfrm>
          <a:prstGeom prst="rect">
            <a:avLst/>
          </a:prstGeom>
        </p:spPr>
      </p:pic>
      <p:pic>
        <p:nvPicPr>
          <p:cNvPr id="71" name="Giraf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141C400-EF73-2FC2-F2B9-7CE975F08BD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237" y="-670680"/>
            <a:ext cx="1872407" cy="2817502"/>
          </a:xfrm>
          <a:prstGeom prst="rect">
            <a:avLst/>
          </a:prstGeom>
        </p:spPr>
      </p:pic>
      <p:pic>
        <p:nvPicPr>
          <p:cNvPr id="75" name="Perroquet">
            <a:extLst>
              <a:ext uri="{FF2B5EF4-FFF2-40B4-BE49-F238E27FC236}">
                <a16:creationId xmlns:a16="http://schemas.microsoft.com/office/drawing/2014/main" id="{658D2795-0121-CE20-C2DE-57D819156B1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60" y="1759715"/>
            <a:ext cx="927311" cy="1178829"/>
          </a:xfrm>
          <a:prstGeom prst="rect">
            <a:avLst/>
          </a:prstGeom>
        </p:spPr>
      </p:pic>
      <p:pic>
        <p:nvPicPr>
          <p:cNvPr id="77" name="Singe" descr="Une image contenant texte&#10;&#10;Description générée automatiquement">
            <a:extLst>
              <a:ext uri="{FF2B5EF4-FFF2-40B4-BE49-F238E27FC236}">
                <a16:creationId xmlns:a16="http://schemas.microsoft.com/office/drawing/2014/main" id="{89B355D5-8456-BED7-F9ED-4C3E36C3DC8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28" y="-3479624"/>
            <a:ext cx="797742" cy="1516726"/>
          </a:xfrm>
          <a:prstGeom prst="rect">
            <a:avLst/>
          </a:prstGeom>
        </p:spPr>
      </p:pic>
      <p:pic>
        <p:nvPicPr>
          <p:cNvPr id="79" name="Toucan">
            <a:extLst>
              <a:ext uri="{FF2B5EF4-FFF2-40B4-BE49-F238E27FC236}">
                <a16:creationId xmlns:a16="http://schemas.microsoft.com/office/drawing/2014/main" id="{10AA0826-D5C7-F191-2ABC-D67E9C2EF1C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93" y="-2883107"/>
            <a:ext cx="894284" cy="799012"/>
          </a:xfrm>
          <a:prstGeom prst="rect">
            <a:avLst/>
          </a:prstGeom>
        </p:spPr>
      </p:pic>
      <p:pic>
        <p:nvPicPr>
          <p:cNvPr id="63" name="Fille lunettes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1D0A66D5-82F1-601F-B7AB-8C3DE12425F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636" y="8929644"/>
            <a:ext cx="1284263" cy="1623430"/>
          </a:xfrm>
          <a:prstGeom prst="rect">
            <a:avLst/>
          </a:prstGeom>
        </p:spPr>
      </p:pic>
      <p:pic>
        <p:nvPicPr>
          <p:cNvPr id="2" name="Lion">
            <a:extLst>
              <a:ext uri="{FF2B5EF4-FFF2-40B4-BE49-F238E27FC236}">
                <a16:creationId xmlns:a16="http://schemas.microsoft.com/office/drawing/2014/main" id="{7F5ADD2A-2CC1-2D67-226E-D0D74B14AFA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590" y="-5641568"/>
            <a:ext cx="1909245" cy="1712350"/>
          </a:xfrm>
          <a:prstGeom prst="rect">
            <a:avLst/>
          </a:prstGeom>
        </p:spPr>
      </p:pic>
      <p:pic>
        <p:nvPicPr>
          <p:cNvPr id="81" name="Liane">
            <a:extLst>
              <a:ext uri="{FF2B5EF4-FFF2-40B4-BE49-F238E27FC236}">
                <a16:creationId xmlns:a16="http://schemas.microsoft.com/office/drawing/2014/main" id="{F1AC3372-F90D-F948-296C-3809ABFD191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47" y="-3156725"/>
            <a:ext cx="2186168" cy="1387156"/>
          </a:xfrm>
          <a:prstGeom prst="rect">
            <a:avLst/>
          </a:prstGeom>
        </p:spPr>
      </p:pic>
      <p:pic>
        <p:nvPicPr>
          <p:cNvPr id="87" name="Nuage haut" descr="Une image contenant hache, outil, silhouette&#10;&#10;Description générée automatiquement">
            <a:extLst>
              <a:ext uri="{FF2B5EF4-FFF2-40B4-BE49-F238E27FC236}">
                <a16:creationId xmlns:a16="http://schemas.microsoft.com/office/drawing/2014/main" id="{197842DD-A577-001B-FCC3-0D3286B8215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38" y="-1640538"/>
            <a:ext cx="1247424" cy="433169"/>
          </a:xfrm>
          <a:prstGeom prst="rect">
            <a:avLst/>
          </a:prstGeom>
        </p:spPr>
      </p:pic>
      <p:pic>
        <p:nvPicPr>
          <p:cNvPr id="89" name="Nuage 02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B6EB0E26-883E-AFCE-D1D3-3CFBB9A05C1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35" y="7344154"/>
            <a:ext cx="1686944" cy="971771"/>
          </a:xfrm>
          <a:prstGeom prst="rect">
            <a:avLst/>
          </a:prstGeom>
        </p:spPr>
      </p:pic>
      <p:pic>
        <p:nvPicPr>
          <p:cNvPr id="73" name="Girafe 1" descr="Une image contenant texte, graphiques vectoriels, silhouette&#10;&#10;Description générée automatiquement">
            <a:extLst>
              <a:ext uri="{FF2B5EF4-FFF2-40B4-BE49-F238E27FC236}">
                <a16:creationId xmlns:a16="http://schemas.microsoft.com/office/drawing/2014/main" id="{688642D8-F902-8A9D-FB1C-E06BA788B20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925" y="4365948"/>
            <a:ext cx="2361468" cy="2271277"/>
          </a:xfrm>
          <a:prstGeom prst="rect">
            <a:avLst/>
          </a:prstGeom>
        </p:spPr>
      </p:pic>
      <p:pic>
        <p:nvPicPr>
          <p:cNvPr id="91" name="Nuage 01" descr="Une image contenant hache, silhouette&#10;&#10;Description générée automatiquement">
            <a:extLst>
              <a:ext uri="{FF2B5EF4-FFF2-40B4-BE49-F238E27FC236}">
                <a16:creationId xmlns:a16="http://schemas.microsoft.com/office/drawing/2014/main" id="{27FEC323-9C64-D150-8177-187353F19BF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5455" y="-81901"/>
            <a:ext cx="1323642" cy="1016232"/>
          </a:xfrm>
          <a:prstGeom prst="rect">
            <a:avLst/>
          </a:prstGeom>
        </p:spPr>
      </p:pic>
      <p:pic>
        <p:nvPicPr>
          <p:cNvPr id="95" name="Nuages 01">
            <a:extLst>
              <a:ext uri="{FF2B5EF4-FFF2-40B4-BE49-F238E27FC236}">
                <a16:creationId xmlns:a16="http://schemas.microsoft.com/office/drawing/2014/main" id="{EA9E0DB4-B9BD-214B-78B7-5E3461E9D0E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565" y="-2659978"/>
            <a:ext cx="1670431" cy="1284263"/>
          </a:xfrm>
          <a:prstGeom prst="rect">
            <a:avLst/>
          </a:prstGeom>
        </p:spPr>
      </p:pic>
      <p:pic>
        <p:nvPicPr>
          <p:cNvPr id="3" name="Zèbre">
            <a:extLst>
              <a:ext uri="{FF2B5EF4-FFF2-40B4-BE49-F238E27FC236}">
                <a16:creationId xmlns:a16="http://schemas.microsoft.com/office/drawing/2014/main" id="{F862B0E1-C842-39DA-B63A-56282347FF0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47" y="-1665485"/>
            <a:ext cx="1181369" cy="149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4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A4F417-2E42-40A5-B6E2-7A22C99F2D01}"/>
              </a:ext>
            </a:extLst>
          </p:cNvPr>
          <p:cNvSpPr txBox="1"/>
          <p:nvPr/>
        </p:nvSpPr>
        <p:spPr>
          <a:xfrm>
            <a:off x="8025796" y="6488668"/>
            <a:ext cx="416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chemeClr val="bg1"/>
                </a:solidFill>
              </a:rPr>
              <a:t>L. LAMBRECHTS </a:t>
            </a:r>
            <a:r>
              <a:rPr lang="fr-BE" dirty="0">
                <a:solidFill>
                  <a:schemeClr val="bg1"/>
                </a:solidFill>
              </a:rPr>
              <a:t>&gt; 5</a:t>
            </a:r>
            <a:r>
              <a:rPr lang="fr-BE" baseline="30000" dirty="0">
                <a:solidFill>
                  <a:schemeClr val="bg1"/>
                </a:solidFill>
              </a:rPr>
              <a:t>e</a:t>
            </a:r>
            <a:r>
              <a:rPr lang="fr-BE" dirty="0">
                <a:solidFill>
                  <a:schemeClr val="bg1"/>
                </a:solidFill>
              </a:rPr>
              <a:t> TQ INFO &gt; 2021-2022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9C59A-7C67-4F2A-BFC1-D557E3664390}"/>
              </a:ext>
            </a:extLst>
          </p:cNvPr>
          <p:cNvSpPr txBox="1"/>
          <p:nvPr/>
        </p:nvSpPr>
        <p:spPr>
          <a:xfrm>
            <a:off x="6462503" y="12567"/>
            <a:ext cx="563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b="1" dirty="0">
                <a:solidFill>
                  <a:schemeClr val="bg1"/>
                </a:solidFill>
              </a:rPr>
              <a:t>Ajouter des éléments visuels</a:t>
            </a:r>
            <a:endParaRPr lang="fr-BE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BECB1C-926D-4C94-9A87-09299AA78F0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722023"/>
            <a:ext cx="610308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3A76047-DF7E-4437-AD09-26EEEFFEB100}"/>
              </a:ext>
            </a:extLst>
          </p:cNvPr>
          <p:cNvSpPr txBox="1"/>
          <p:nvPr/>
        </p:nvSpPr>
        <p:spPr>
          <a:xfrm>
            <a:off x="92155" y="525120"/>
            <a:ext cx="5725396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Alignement </a:t>
            </a:r>
            <a:r>
              <a:rPr lang="fr-BE" sz="4400" dirty="0">
                <a:solidFill>
                  <a:schemeClr val="bg1"/>
                </a:solidFill>
              </a:rPr>
              <a:t>du texte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8D5417-B7AD-4D12-A262-CA1FDF972D26}"/>
              </a:ext>
            </a:extLst>
          </p:cNvPr>
          <p:cNvSpPr/>
          <p:nvPr/>
        </p:nvSpPr>
        <p:spPr>
          <a:xfrm>
            <a:off x="508079" y="1462055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HAUT GAUCHE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6CDCCA-94E4-4964-82BD-8C9E44A35EA8}"/>
              </a:ext>
            </a:extLst>
          </p:cNvPr>
          <p:cNvSpPr/>
          <p:nvPr/>
        </p:nvSpPr>
        <p:spPr>
          <a:xfrm>
            <a:off x="4273763" y="1462055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HAUT CENTRE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2DFF04-4D04-4B57-9DC4-39EE09661CD8}"/>
              </a:ext>
            </a:extLst>
          </p:cNvPr>
          <p:cNvSpPr/>
          <p:nvPr/>
        </p:nvSpPr>
        <p:spPr>
          <a:xfrm>
            <a:off x="8039447" y="1462055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HAUT DROITE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81C30F-F39E-4F68-ACE6-9DF4C19423A9}"/>
              </a:ext>
            </a:extLst>
          </p:cNvPr>
          <p:cNvSpPr/>
          <p:nvPr/>
        </p:nvSpPr>
        <p:spPr>
          <a:xfrm>
            <a:off x="508079" y="3128096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MILIEU GAUCHE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6DB920-5334-432C-BBBD-8C172C1F7852}"/>
              </a:ext>
            </a:extLst>
          </p:cNvPr>
          <p:cNvSpPr/>
          <p:nvPr/>
        </p:nvSpPr>
        <p:spPr>
          <a:xfrm>
            <a:off x="4273763" y="3128096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MILIEU CENTRE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9EAFA87-6505-4A66-9AAA-79BBFF53DEC1}"/>
              </a:ext>
            </a:extLst>
          </p:cNvPr>
          <p:cNvSpPr/>
          <p:nvPr/>
        </p:nvSpPr>
        <p:spPr>
          <a:xfrm>
            <a:off x="8039447" y="3128096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MILIEU DROITE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F09E1ED-4EC8-40EA-BE3F-299BCC2EE277}"/>
              </a:ext>
            </a:extLst>
          </p:cNvPr>
          <p:cNvSpPr/>
          <p:nvPr/>
        </p:nvSpPr>
        <p:spPr>
          <a:xfrm>
            <a:off x="508079" y="4808314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BAS GAUCHE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41C7D8-F1B8-4618-9A12-357AD5E4FFDC}"/>
              </a:ext>
            </a:extLst>
          </p:cNvPr>
          <p:cNvSpPr/>
          <p:nvPr/>
        </p:nvSpPr>
        <p:spPr>
          <a:xfrm>
            <a:off x="4273763" y="4808314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BAS CENTRE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CC78A1F-F8EC-4DED-BF9D-67BA9F19C730}"/>
              </a:ext>
            </a:extLst>
          </p:cNvPr>
          <p:cNvSpPr/>
          <p:nvPr/>
        </p:nvSpPr>
        <p:spPr>
          <a:xfrm>
            <a:off x="8039447" y="4808314"/>
            <a:ext cx="3644473" cy="1518249"/>
          </a:xfrm>
          <a:prstGeom prst="roundRect">
            <a:avLst>
              <a:gd name="adj" fmla="val 6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/>
              <a:t>BAS DROITE</a:t>
            </a:r>
          </a:p>
        </p:txBody>
      </p:sp>
    </p:spTree>
    <p:extLst>
      <p:ext uri="{BB962C8B-B14F-4D97-AF65-F5344CB8AC3E}">
        <p14:creationId xmlns:p14="http://schemas.microsoft.com/office/powerpoint/2010/main" val="1483207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A4F417-2E42-40A5-B6E2-7A22C99F2D01}"/>
              </a:ext>
            </a:extLst>
          </p:cNvPr>
          <p:cNvSpPr txBox="1"/>
          <p:nvPr/>
        </p:nvSpPr>
        <p:spPr>
          <a:xfrm>
            <a:off x="8025796" y="6488668"/>
            <a:ext cx="416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chemeClr val="bg1"/>
                </a:solidFill>
              </a:rPr>
              <a:t>L. LAMBRECHTS </a:t>
            </a:r>
            <a:r>
              <a:rPr lang="fr-BE" dirty="0">
                <a:solidFill>
                  <a:schemeClr val="bg1"/>
                </a:solidFill>
              </a:rPr>
              <a:t>&gt; 5</a:t>
            </a:r>
            <a:r>
              <a:rPr lang="fr-BE" baseline="30000" dirty="0">
                <a:solidFill>
                  <a:schemeClr val="bg1"/>
                </a:solidFill>
              </a:rPr>
              <a:t>e</a:t>
            </a:r>
            <a:r>
              <a:rPr lang="fr-BE" dirty="0">
                <a:solidFill>
                  <a:schemeClr val="bg1"/>
                </a:solidFill>
              </a:rPr>
              <a:t> TQ INFO &gt; 2021-2022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9C59A-7C67-4F2A-BFC1-D557E3664390}"/>
              </a:ext>
            </a:extLst>
          </p:cNvPr>
          <p:cNvSpPr txBox="1"/>
          <p:nvPr/>
        </p:nvSpPr>
        <p:spPr>
          <a:xfrm>
            <a:off x="6462503" y="12567"/>
            <a:ext cx="563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b="1" dirty="0">
                <a:solidFill>
                  <a:schemeClr val="bg1"/>
                </a:solidFill>
              </a:rPr>
              <a:t>Ajouter des éléments visuels</a:t>
            </a:r>
            <a:endParaRPr lang="fr-BE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BECB1C-926D-4C94-9A87-09299AA78F0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722023"/>
            <a:ext cx="610308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1AA51DC-383D-46BF-A786-F9BAF83FCAFF}"/>
              </a:ext>
            </a:extLst>
          </p:cNvPr>
          <p:cNvSpPr txBox="1"/>
          <p:nvPr/>
        </p:nvSpPr>
        <p:spPr>
          <a:xfrm>
            <a:off x="205569" y="469487"/>
            <a:ext cx="5725396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Aligner les objets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Horizontalement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953D77-BA1D-4B0C-892F-63BAB749DC0B}"/>
              </a:ext>
            </a:extLst>
          </p:cNvPr>
          <p:cNvSpPr/>
          <p:nvPr/>
        </p:nvSpPr>
        <p:spPr>
          <a:xfrm>
            <a:off x="567071" y="2911549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738B3A7-2549-43CD-A178-E290AE9E1C18}"/>
              </a:ext>
            </a:extLst>
          </p:cNvPr>
          <p:cNvSpPr/>
          <p:nvPr/>
        </p:nvSpPr>
        <p:spPr>
          <a:xfrm>
            <a:off x="3005471" y="2482702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CAC4774-6760-40D7-8081-E82FEA31A73F}"/>
              </a:ext>
            </a:extLst>
          </p:cNvPr>
          <p:cNvSpPr/>
          <p:nvPr/>
        </p:nvSpPr>
        <p:spPr>
          <a:xfrm>
            <a:off x="5103630" y="3516741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D09C3C0-5017-4B7F-B770-FB9DB1E5AF92}"/>
              </a:ext>
            </a:extLst>
          </p:cNvPr>
          <p:cNvSpPr/>
          <p:nvPr/>
        </p:nvSpPr>
        <p:spPr>
          <a:xfrm>
            <a:off x="7797212" y="2410955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601F839-97CC-4C34-91C4-68441B773B20}"/>
              </a:ext>
            </a:extLst>
          </p:cNvPr>
          <p:cNvSpPr/>
          <p:nvPr/>
        </p:nvSpPr>
        <p:spPr>
          <a:xfrm>
            <a:off x="9909540" y="3516740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9457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A4F417-2E42-40A5-B6E2-7A22C99F2D01}"/>
              </a:ext>
            </a:extLst>
          </p:cNvPr>
          <p:cNvSpPr txBox="1"/>
          <p:nvPr/>
        </p:nvSpPr>
        <p:spPr>
          <a:xfrm>
            <a:off x="8025796" y="6488668"/>
            <a:ext cx="416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chemeClr val="bg1"/>
                </a:solidFill>
              </a:rPr>
              <a:t>L. LAMBRECHTS </a:t>
            </a:r>
            <a:r>
              <a:rPr lang="fr-BE" dirty="0">
                <a:solidFill>
                  <a:schemeClr val="bg1"/>
                </a:solidFill>
              </a:rPr>
              <a:t>&gt; 5</a:t>
            </a:r>
            <a:r>
              <a:rPr lang="fr-BE" baseline="30000" dirty="0">
                <a:solidFill>
                  <a:schemeClr val="bg1"/>
                </a:solidFill>
              </a:rPr>
              <a:t>e</a:t>
            </a:r>
            <a:r>
              <a:rPr lang="fr-BE" dirty="0">
                <a:solidFill>
                  <a:schemeClr val="bg1"/>
                </a:solidFill>
              </a:rPr>
              <a:t> TQ INFO &gt; 2021-2022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9C59A-7C67-4F2A-BFC1-D557E3664390}"/>
              </a:ext>
            </a:extLst>
          </p:cNvPr>
          <p:cNvSpPr txBox="1"/>
          <p:nvPr/>
        </p:nvSpPr>
        <p:spPr>
          <a:xfrm>
            <a:off x="6462503" y="12567"/>
            <a:ext cx="563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b="1" dirty="0">
                <a:solidFill>
                  <a:schemeClr val="bg1"/>
                </a:solidFill>
              </a:rPr>
              <a:t>Ajouter des éléments visuels</a:t>
            </a:r>
            <a:endParaRPr lang="fr-BE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BECB1C-926D-4C94-9A87-09299AA78F0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722023"/>
            <a:ext cx="610308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641833-BDA9-4D4B-B5D6-058ADE73A0CC}"/>
              </a:ext>
            </a:extLst>
          </p:cNvPr>
          <p:cNvSpPr/>
          <p:nvPr/>
        </p:nvSpPr>
        <p:spPr>
          <a:xfrm>
            <a:off x="5422606" y="1109724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4C3070-74E1-4667-B0E2-3E0029B85F06}"/>
              </a:ext>
            </a:extLst>
          </p:cNvPr>
          <p:cNvSpPr/>
          <p:nvPr/>
        </p:nvSpPr>
        <p:spPr>
          <a:xfrm>
            <a:off x="4314817" y="2195127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1AF19B-AF09-4305-BFF8-51F3E37C51DE}"/>
              </a:ext>
            </a:extLst>
          </p:cNvPr>
          <p:cNvSpPr/>
          <p:nvPr/>
        </p:nvSpPr>
        <p:spPr>
          <a:xfrm>
            <a:off x="5254026" y="3367370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DD942A-4622-403D-B88A-FDA164AAFBC8}"/>
              </a:ext>
            </a:extLst>
          </p:cNvPr>
          <p:cNvSpPr/>
          <p:nvPr/>
        </p:nvSpPr>
        <p:spPr>
          <a:xfrm>
            <a:off x="4483397" y="4519231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24ECD7-60AE-4937-ACF2-525E5AEA7CD5}"/>
              </a:ext>
            </a:extLst>
          </p:cNvPr>
          <p:cNvSpPr/>
          <p:nvPr/>
        </p:nvSpPr>
        <p:spPr>
          <a:xfrm>
            <a:off x="6407891" y="5460495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795CBE-A42B-4715-9643-6291261563C6}"/>
              </a:ext>
            </a:extLst>
          </p:cNvPr>
          <p:cNvSpPr txBox="1"/>
          <p:nvPr/>
        </p:nvSpPr>
        <p:spPr>
          <a:xfrm>
            <a:off x="205569" y="469487"/>
            <a:ext cx="5725396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Aligner les objets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Verticalement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98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A4F417-2E42-40A5-B6E2-7A22C99F2D01}"/>
              </a:ext>
            </a:extLst>
          </p:cNvPr>
          <p:cNvSpPr txBox="1"/>
          <p:nvPr/>
        </p:nvSpPr>
        <p:spPr>
          <a:xfrm>
            <a:off x="8025796" y="6488668"/>
            <a:ext cx="416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chemeClr val="bg1"/>
                </a:solidFill>
              </a:rPr>
              <a:t>L. LAMBRECHTS </a:t>
            </a:r>
            <a:r>
              <a:rPr lang="fr-BE" dirty="0">
                <a:solidFill>
                  <a:schemeClr val="bg1"/>
                </a:solidFill>
              </a:rPr>
              <a:t>&gt; 5</a:t>
            </a:r>
            <a:r>
              <a:rPr lang="fr-BE" baseline="30000" dirty="0">
                <a:solidFill>
                  <a:schemeClr val="bg1"/>
                </a:solidFill>
              </a:rPr>
              <a:t>e</a:t>
            </a:r>
            <a:r>
              <a:rPr lang="fr-BE" dirty="0">
                <a:solidFill>
                  <a:schemeClr val="bg1"/>
                </a:solidFill>
              </a:rPr>
              <a:t> TQ INFO &gt; 2021-2022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9C59A-7C67-4F2A-BFC1-D557E3664390}"/>
              </a:ext>
            </a:extLst>
          </p:cNvPr>
          <p:cNvSpPr txBox="1"/>
          <p:nvPr/>
        </p:nvSpPr>
        <p:spPr>
          <a:xfrm>
            <a:off x="6462503" y="12567"/>
            <a:ext cx="563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b="1" dirty="0">
                <a:solidFill>
                  <a:schemeClr val="bg1"/>
                </a:solidFill>
              </a:rPr>
              <a:t>Ajouter des éléments visuels</a:t>
            </a:r>
            <a:endParaRPr lang="fr-BE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BECB1C-926D-4C94-9A87-09299AA78F0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722023"/>
            <a:ext cx="610308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7C85AE9-D9FF-4473-9EB6-8DDF9C96037D}"/>
              </a:ext>
            </a:extLst>
          </p:cNvPr>
          <p:cNvSpPr/>
          <p:nvPr/>
        </p:nvSpPr>
        <p:spPr>
          <a:xfrm>
            <a:off x="2032579" y="1102773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804BAAF-74B1-4231-9310-A4DB22CB834D}"/>
              </a:ext>
            </a:extLst>
          </p:cNvPr>
          <p:cNvSpPr/>
          <p:nvPr/>
        </p:nvSpPr>
        <p:spPr>
          <a:xfrm>
            <a:off x="2032579" y="2190466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80307-3B42-4BF3-8E20-C074E36DE7A1}"/>
              </a:ext>
            </a:extLst>
          </p:cNvPr>
          <p:cNvSpPr/>
          <p:nvPr/>
        </p:nvSpPr>
        <p:spPr>
          <a:xfrm>
            <a:off x="2032579" y="3278159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0C8A94C-DBEF-4B99-A2E8-10F23D80EC2C}"/>
              </a:ext>
            </a:extLst>
          </p:cNvPr>
          <p:cNvSpPr/>
          <p:nvPr/>
        </p:nvSpPr>
        <p:spPr>
          <a:xfrm>
            <a:off x="2032579" y="4365852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73C2E1-5FA1-4D41-BBA8-FCE4253F383C}"/>
              </a:ext>
            </a:extLst>
          </p:cNvPr>
          <p:cNvSpPr/>
          <p:nvPr/>
        </p:nvSpPr>
        <p:spPr>
          <a:xfrm>
            <a:off x="2032579" y="5476404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04ACD7B-3947-4C2F-8868-1DE8543D3CC6}"/>
              </a:ext>
            </a:extLst>
          </p:cNvPr>
          <p:cNvSpPr/>
          <p:nvPr/>
        </p:nvSpPr>
        <p:spPr>
          <a:xfrm>
            <a:off x="4089979" y="1102773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FBAC41-CA2A-48C6-9692-0011A1CE2336}"/>
              </a:ext>
            </a:extLst>
          </p:cNvPr>
          <p:cNvSpPr/>
          <p:nvPr/>
        </p:nvSpPr>
        <p:spPr>
          <a:xfrm>
            <a:off x="4089979" y="2190466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818F702-9547-4183-9195-A88540D36D05}"/>
              </a:ext>
            </a:extLst>
          </p:cNvPr>
          <p:cNvSpPr/>
          <p:nvPr/>
        </p:nvSpPr>
        <p:spPr>
          <a:xfrm>
            <a:off x="4089979" y="3278159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ADD31B5-84AB-453A-9964-18D60DC26465}"/>
              </a:ext>
            </a:extLst>
          </p:cNvPr>
          <p:cNvSpPr/>
          <p:nvPr/>
        </p:nvSpPr>
        <p:spPr>
          <a:xfrm>
            <a:off x="4089979" y="4365852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36C5196-72A3-4CC3-B094-79809FEBD766}"/>
              </a:ext>
            </a:extLst>
          </p:cNvPr>
          <p:cNvSpPr/>
          <p:nvPr/>
        </p:nvSpPr>
        <p:spPr>
          <a:xfrm>
            <a:off x="4089979" y="5476404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3CA72A3-DA8E-4C19-B680-EB0B6B87D327}"/>
              </a:ext>
            </a:extLst>
          </p:cNvPr>
          <p:cNvSpPr/>
          <p:nvPr/>
        </p:nvSpPr>
        <p:spPr>
          <a:xfrm>
            <a:off x="6147379" y="1102773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6BE813-8BB5-4164-A9DC-D5FF850900B0}"/>
              </a:ext>
            </a:extLst>
          </p:cNvPr>
          <p:cNvSpPr/>
          <p:nvPr/>
        </p:nvSpPr>
        <p:spPr>
          <a:xfrm>
            <a:off x="6147379" y="2190466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446ED68-03F8-44CE-B9CB-21D8BA8D3962}"/>
              </a:ext>
            </a:extLst>
          </p:cNvPr>
          <p:cNvSpPr/>
          <p:nvPr/>
        </p:nvSpPr>
        <p:spPr>
          <a:xfrm>
            <a:off x="6147379" y="3278159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932124-F270-460B-9098-D15C66906500}"/>
              </a:ext>
            </a:extLst>
          </p:cNvPr>
          <p:cNvSpPr/>
          <p:nvPr/>
        </p:nvSpPr>
        <p:spPr>
          <a:xfrm>
            <a:off x="6147379" y="4365852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C476AA7-E429-4F20-B700-B6ADA65F05C4}"/>
              </a:ext>
            </a:extLst>
          </p:cNvPr>
          <p:cNvSpPr/>
          <p:nvPr/>
        </p:nvSpPr>
        <p:spPr>
          <a:xfrm>
            <a:off x="6147379" y="5476404"/>
            <a:ext cx="1878417" cy="857693"/>
          </a:xfrm>
          <a:prstGeom prst="roundRect">
            <a:avLst>
              <a:gd name="adj" fmla="val 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9C61AFB-75DB-4D9A-AD46-8BEC8D72EBEA}"/>
              </a:ext>
            </a:extLst>
          </p:cNvPr>
          <p:cNvSpPr/>
          <p:nvPr/>
        </p:nvSpPr>
        <p:spPr>
          <a:xfrm>
            <a:off x="8204779" y="1102773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1C59E0A-8AB0-41B3-9DF1-068B08FDE5D0}"/>
              </a:ext>
            </a:extLst>
          </p:cNvPr>
          <p:cNvSpPr/>
          <p:nvPr/>
        </p:nvSpPr>
        <p:spPr>
          <a:xfrm>
            <a:off x="8204779" y="2190466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97719-550B-45BE-9C6A-A544A271B4EC}"/>
              </a:ext>
            </a:extLst>
          </p:cNvPr>
          <p:cNvSpPr/>
          <p:nvPr/>
        </p:nvSpPr>
        <p:spPr>
          <a:xfrm>
            <a:off x="8204779" y="3278159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851B127-1D1B-4236-9581-852C15AEFC8F}"/>
              </a:ext>
            </a:extLst>
          </p:cNvPr>
          <p:cNvSpPr/>
          <p:nvPr/>
        </p:nvSpPr>
        <p:spPr>
          <a:xfrm>
            <a:off x="8204779" y="4365852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2962DF4-80C8-410C-A72B-1160CF35CA07}"/>
              </a:ext>
            </a:extLst>
          </p:cNvPr>
          <p:cNvSpPr/>
          <p:nvPr/>
        </p:nvSpPr>
        <p:spPr>
          <a:xfrm>
            <a:off x="8204779" y="5476404"/>
            <a:ext cx="1878417" cy="857693"/>
          </a:xfrm>
          <a:prstGeom prst="roundRect">
            <a:avLst>
              <a:gd name="adj" fmla="val 757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628FF4-362C-40DE-9C7E-F7B0830EAF9C}"/>
              </a:ext>
            </a:extLst>
          </p:cNvPr>
          <p:cNvSpPr txBox="1"/>
          <p:nvPr/>
        </p:nvSpPr>
        <p:spPr>
          <a:xfrm>
            <a:off x="160735" y="216769"/>
            <a:ext cx="2689145" cy="286232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BE" sz="3600" dirty="0">
                <a:solidFill>
                  <a:schemeClr val="bg1"/>
                </a:solidFill>
              </a:rPr>
              <a:t>Sélectionnez</a:t>
            </a:r>
          </a:p>
          <a:p>
            <a:r>
              <a:rPr lang="fr-BE" sz="3600" dirty="0">
                <a:solidFill>
                  <a:schemeClr val="bg1"/>
                </a:solidFill>
              </a:rPr>
              <a:t>tous</a:t>
            </a:r>
            <a:br>
              <a:rPr lang="fr-BE" sz="3600" dirty="0">
                <a:solidFill>
                  <a:schemeClr val="bg1"/>
                </a:solidFill>
              </a:rPr>
            </a:br>
            <a:r>
              <a:rPr lang="fr-BE" sz="3600" dirty="0">
                <a:solidFill>
                  <a:schemeClr val="bg1"/>
                </a:solidFill>
              </a:rPr>
              <a:t>les</a:t>
            </a:r>
            <a:br>
              <a:rPr lang="fr-BE" sz="3600" dirty="0">
                <a:solidFill>
                  <a:schemeClr val="bg1"/>
                </a:solidFill>
              </a:rPr>
            </a:br>
            <a:r>
              <a:rPr lang="fr-BE" sz="3600" dirty="0">
                <a:solidFill>
                  <a:schemeClr val="bg1"/>
                </a:solidFill>
              </a:rPr>
              <a:t>objets</a:t>
            </a:r>
            <a:br>
              <a:rPr lang="fr-BE" sz="3600" dirty="0">
                <a:solidFill>
                  <a:schemeClr val="bg1"/>
                </a:solidFill>
              </a:rPr>
            </a:br>
            <a:r>
              <a:rPr lang="fr-BE" sz="3600" dirty="0">
                <a:solidFill>
                  <a:schemeClr val="bg1"/>
                </a:solidFill>
              </a:rPr>
              <a:t>jaunes</a:t>
            </a:r>
          </a:p>
        </p:txBody>
      </p:sp>
    </p:spTree>
    <p:extLst>
      <p:ext uri="{BB962C8B-B14F-4D97-AF65-F5344CB8AC3E}">
        <p14:creationId xmlns:p14="http://schemas.microsoft.com/office/powerpoint/2010/main" val="88902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A4F417-2E42-40A5-B6E2-7A22C99F2D01}"/>
              </a:ext>
            </a:extLst>
          </p:cNvPr>
          <p:cNvSpPr txBox="1"/>
          <p:nvPr/>
        </p:nvSpPr>
        <p:spPr>
          <a:xfrm>
            <a:off x="8025796" y="6488668"/>
            <a:ext cx="416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b="1" dirty="0">
                <a:solidFill>
                  <a:schemeClr val="bg1"/>
                </a:solidFill>
              </a:rPr>
              <a:t>L. LAMBRECHTS </a:t>
            </a:r>
            <a:r>
              <a:rPr lang="fr-BE" dirty="0">
                <a:solidFill>
                  <a:schemeClr val="bg1"/>
                </a:solidFill>
              </a:rPr>
              <a:t>&gt; 5</a:t>
            </a:r>
            <a:r>
              <a:rPr lang="fr-BE" baseline="30000" dirty="0">
                <a:solidFill>
                  <a:schemeClr val="bg1"/>
                </a:solidFill>
              </a:rPr>
              <a:t>e</a:t>
            </a:r>
            <a:r>
              <a:rPr lang="fr-BE" dirty="0">
                <a:solidFill>
                  <a:schemeClr val="bg1"/>
                </a:solidFill>
              </a:rPr>
              <a:t> TQ INFO &gt; 2021-2022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9C59A-7C67-4F2A-BFC1-D557E3664390}"/>
              </a:ext>
            </a:extLst>
          </p:cNvPr>
          <p:cNvSpPr txBox="1"/>
          <p:nvPr/>
        </p:nvSpPr>
        <p:spPr>
          <a:xfrm>
            <a:off x="6462503" y="12567"/>
            <a:ext cx="563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b="1" dirty="0">
                <a:solidFill>
                  <a:schemeClr val="bg1"/>
                </a:solidFill>
              </a:rPr>
              <a:t>Ajouter des éléments visuels</a:t>
            </a:r>
            <a:endParaRPr lang="fr-BE" sz="36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BECB1C-926D-4C94-9A87-09299AA78F0B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722023"/>
            <a:ext cx="6103080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5CAF5B-5717-4AF4-BAB3-3DDB86FE1A4B}"/>
              </a:ext>
            </a:extLst>
          </p:cNvPr>
          <p:cNvSpPr txBox="1"/>
          <p:nvPr/>
        </p:nvSpPr>
        <p:spPr>
          <a:xfrm>
            <a:off x="0" y="500040"/>
            <a:ext cx="6173967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Superposer les objets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EC6F21-F6C1-44A3-98A0-8467CFCF05CE}"/>
              </a:ext>
            </a:extLst>
          </p:cNvPr>
          <p:cNvSpPr txBox="1"/>
          <p:nvPr/>
        </p:nvSpPr>
        <p:spPr>
          <a:xfrm>
            <a:off x="0" y="1332606"/>
            <a:ext cx="6173967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4400" b="1" dirty="0">
                <a:solidFill>
                  <a:schemeClr val="bg1"/>
                </a:solidFill>
              </a:rPr>
              <a:t>Différents plans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C78BFC-D2B2-47EA-A844-1DF80DBCC555}"/>
              </a:ext>
            </a:extLst>
          </p:cNvPr>
          <p:cNvSpPr/>
          <p:nvPr/>
        </p:nvSpPr>
        <p:spPr>
          <a:xfrm>
            <a:off x="936042" y="4252575"/>
            <a:ext cx="3269741" cy="1705098"/>
          </a:xfrm>
          <a:prstGeom prst="roundRect">
            <a:avLst>
              <a:gd name="adj" fmla="val 5497"/>
            </a:avLst>
          </a:prstGeom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2036A8-2154-4AE3-A990-36B9ED7AB64F}"/>
              </a:ext>
            </a:extLst>
          </p:cNvPr>
          <p:cNvSpPr/>
          <p:nvPr/>
        </p:nvSpPr>
        <p:spPr>
          <a:xfrm>
            <a:off x="1202853" y="4013266"/>
            <a:ext cx="3269741" cy="1705098"/>
          </a:xfrm>
          <a:prstGeom prst="roundRect">
            <a:avLst>
              <a:gd name="adj" fmla="val 5497"/>
            </a:avLst>
          </a:prstGeom>
          <a:solidFill>
            <a:srgbClr val="7030A0"/>
          </a:solidFill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F17298-26EE-4D13-95E2-51E89E4984F2}"/>
              </a:ext>
            </a:extLst>
          </p:cNvPr>
          <p:cNvSpPr/>
          <p:nvPr/>
        </p:nvSpPr>
        <p:spPr>
          <a:xfrm>
            <a:off x="1557272" y="3779350"/>
            <a:ext cx="3269741" cy="1705098"/>
          </a:xfrm>
          <a:prstGeom prst="roundRect">
            <a:avLst>
              <a:gd name="adj" fmla="val 5497"/>
            </a:avLst>
          </a:prstGeom>
          <a:solidFill>
            <a:schemeClr val="accent3"/>
          </a:solidFill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A9BCCD-2D86-4B76-843A-103470973F89}"/>
              </a:ext>
            </a:extLst>
          </p:cNvPr>
          <p:cNvSpPr/>
          <p:nvPr/>
        </p:nvSpPr>
        <p:spPr>
          <a:xfrm>
            <a:off x="1824083" y="3545434"/>
            <a:ext cx="3269741" cy="1705098"/>
          </a:xfrm>
          <a:prstGeom prst="roundRect">
            <a:avLst>
              <a:gd name="adj" fmla="val 5497"/>
            </a:avLst>
          </a:prstGeom>
          <a:solidFill>
            <a:schemeClr val="accent4"/>
          </a:solidFill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4D5D35-F9CA-4D03-A0BD-3A096A2966B5}"/>
              </a:ext>
            </a:extLst>
          </p:cNvPr>
          <p:cNvSpPr/>
          <p:nvPr/>
        </p:nvSpPr>
        <p:spPr>
          <a:xfrm>
            <a:off x="2090894" y="3311518"/>
            <a:ext cx="3269741" cy="1705098"/>
          </a:xfrm>
          <a:prstGeom prst="roundRect">
            <a:avLst>
              <a:gd name="adj" fmla="val 5497"/>
            </a:avLst>
          </a:prstGeom>
          <a:solidFill>
            <a:schemeClr val="accent5"/>
          </a:solidFill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D87BCE-2D1F-4EA0-8E70-2BF5A247A5C1}"/>
              </a:ext>
            </a:extLst>
          </p:cNvPr>
          <p:cNvSpPr/>
          <p:nvPr/>
        </p:nvSpPr>
        <p:spPr>
          <a:xfrm>
            <a:off x="2357705" y="3096254"/>
            <a:ext cx="3269741" cy="1705098"/>
          </a:xfrm>
          <a:prstGeom prst="roundRect">
            <a:avLst>
              <a:gd name="adj" fmla="val 5497"/>
            </a:avLst>
          </a:prstGeom>
          <a:solidFill>
            <a:schemeClr val="accent6"/>
          </a:solidFill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1354A1-DF09-42E6-8AD6-DDC86D0BEA11}"/>
              </a:ext>
            </a:extLst>
          </p:cNvPr>
          <p:cNvSpPr/>
          <p:nvPr/>
        </p:nvSpPr>
        <p:spPr>
          <a:xfrm>
            <a:off x="2624516" y="2887823"/>
            <a:ext cx="3269741" cy="1705098"/>
          </a:xfrm>
          <a:prstGeom prst="roundRect">
            <a:avLst>
              <a:gd name="adj" fmla="val 5497"/>
            </a:avLst>
          </a:prstGeom>
          <a:solidFill>
            <a:srgbClr val="00B050"/>
          </a:solidFill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D7756D7-B90C-4BC6-BE0A-1F9CBE29E1F6}"/>
              </a:ext>
            </a:extLst>
          </p:cNvPr>
          <p:cNvSpPr/>
          <p:nvPr/>
        </p:nvSpPr>
        <p:spPr>
          <a:xfrm>
            <a:off x="2904226" y="2672559"/>
            <a:ext cx="3269741" cy="1705098"/>
          </a:xfrm>
          <a:prstGeom prst="roundRect">
            <a:avLst>
              <a:gd name="adj" fmla="val 5497"/>
            </a:avLst>
          </a:prstGeom>
          <a:solidFill>
            <a:srgbClr val="FFFF00"/>
          </a:solidFill>
          <a:ln>
            <a:noFill/>
          </a:ln>
          <a:effectLst>
            <a:outerShdw blurRad="127000" dist="762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EB90A-0FDB-4F78-8DC5-DE4CA8E89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830" y="1218792"/>
            <a:ext cx="2962688" cy="2505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7209F-403C-46C2-8E7E-1AB9BC082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617" y="4240213"/>
            <a:ext cx="5287113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2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86255904-4D27-AA75-B240-6317DEDD7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ol">
            <a:extLst>
              <a:ext uri="{FF2B5EF4-FFF2-40B4-BE49-F238E27FC236}">
                <a16:creationId xmlns:a16="http://schemas.microsoft.com/office/drawing/2014/main" id="{4E928706-7522-40B8-B21E-3BCC20D2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820" y="8410954"/>
            <a:ext cx="12192000" cy="1778000"/>
          </a:xfrm>
          <a:prstGeom prst="rect">
            <a:avLst/>
          </a:prstGeom>
        </p:spPr>
      </p:pic>
      <p:pic>
        <p:nvPicPr>
          <p:cNvPr id="11" name="Manoir" descr="A screenshot of a video game&#10;&#10;Description automatically generated">
            <a:extLst>
              <a:ext uri="{FF2B5EF4-FFF2-40B4-BE49-F238E27FC236}">
                <a16:creationId xmlns:a16="http://schemas.microsoft.com/office/drawing/2014/main" id="{632DC608-25A4-4AF7-9D56-0E053AD81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731" y="-4911762"/>
            <a:ext cx="2030459" cy="3755098"/>
          </a:xfrm>
          <a:prstGeom prst="rect">
            <a:avLst/>
          </a:prstGeom>
        </p:spPr>
      </p:pic>
      <p:pic>
        <p:nvPicPr>
          <p:cNvPr id="9" name="Lune" descr="Icon&#10;&#10;Description automatically generated">
            <a:extLst>
              <a:ext uri="{FF2B5EF4-FFF2-40B4-BE49-F238E27FC236}">
                <a16:creationId xmlns:a16="http://schemas.microsoft.com/office/drawing/2014/main" id="{20BEFBEE-86DC-4ED7-A132-8537AD102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49" y="-4594715"/>
            <a:ext cx="2030458" cy="2110595"/>
          </a:xfrm>
          <a:prstGeom prst="rect">
            <a:avLst/>
          </a:prstGeom>
        </p:spPr>
      </p:pic>
      <p:pic>
        <p:nvPicPr>
          <p:cNvPr id="15" name="Tombe penchée" descr="A picture containing text, sign, purple, dark&#10;&#10;Description automatically generated">
            <a:extLst>
              <a:ext uri="{FF2B5EF4-FFF2-40B4-BE49-F238E27FC236}">
                <a16:creationId xmlns:a16="http://schemas.microsoft.com/office/drawing/2014/main" id="{9920F3A0-241C-4239-8E1F-5060E3AB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3757" y="-1661160"/>
            <a:ext cx="1650313" cy="2567940"/>
          </a:xfrm>
          <a:prstGeom prst="rect">
            <a:avLst/>
          </a:prstGeom>
        </p:spPr>
      </p:pic>
      <p:pic>
        <p:nvPicPr>
          <p:cNvPr id="17" name="Tombe droite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D3955D0-3B52-4561-9EE2-84BA1133C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7861" y="9090660"/>
            <a:ext cx="1139098" cy="1783080"/>
          </a:xfrm>
          <a:prstGeom prst="rect">
            <a:avLst/>
          </a:prstGeom>
        </p:spPr>
      </p:pic>
      <p:pic>
        <p:nvPicPr>
          <p:cNvPr id="7" name="Arbre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7FA94153-34FD-4226-8F3D-289860494D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3687" y="4446958"/>
            <a:ext cx="2895087" cy="3963996"/>
          </a:xfrm>
          <a:prstGeom prst="rect">
            <a:avLst/>
          </a:prstGeom>
        </p:spPr>
      </p:pic>
      <p:pic>
        <p:nvPicPr>
          <p:cNvPr id="25" name="Buisson" descr="Logo&#10;&#10;Description automatically generated">
            <a:extLst>
              <a:ext uri="{FF2B5EF4-FFF2-40B4-BE49-F238E27FC236}">
                <a16:creationId xmlns:a16="http://schemas.microsoft.com/office/drawing/2014/main" id="{EDBDE848-082B-4652-8CC0-2F9776832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878" y="1009249"/>
            <a:ext cx="2705884" cy="3195063"/>
          </a:xfrm>
          <a:prstGeom prst="rect">
            <a:avLst/>
          </a:prstGeom>
        </p:spPr>
      </p:pic>
      <p:pic>
        <p:nvPicPr>
          <p:cNvPr id="19" name="Fantome 1" descr="Icon&#10;&#10;Description automatically generated">
            <a:extLst>
              <a:ext uri="{FF2B5EF4-FFF2-40B4-BE49-F238E27FC236}">
                <a16:creationId xmlns:a16="http://schemas.microsoft.com/office/drawing/2014/main" id="{BB101361-E36F-49C0-9214-605B835854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820" y="5633041"/>
            <a:ext cx="921512" cy="1256877"/>
          </a:xfrm>
          <a:prstGeom prst="rect">
            <a:avLst/>
          </a:prstGeom>
        </p:spPr>
      </p:pic>
      <p:pic>
        <p:nvPicPr>
          <p:cNvPr id="27" name="Tomb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42138E0-AA17-4714-88D5-8879436B7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131">
            <a:off x="14954000" y="5967456"/>
            <a:ext cx="589648" cy="923002"/>
          </a:xfrm>
          <a:prstGeom prst="rect">
            <a:avLst/>
          </a:prstGeom>
        </p:spPr>
      </p:pic>
      <p:pic>
        <p:nvPicPr>
          <p:cNvPr id="29" name="Chauves-souris" descr="A picture containing text, light, dark, lit&#10;&#10;Description automatically generated">
            <a:extLst>
              <a:ext uri="{FF2B5EF4-FFF2-40B4-BE49-F238E27FC236}">
                <a16:creationId xmlns:a16="http://schemas.microsoft.com/office/drawing/2014/main" id="{741DEFCF-539A-49F5-92C3-C21419242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33" y="-4425644"/>
            <a:ext cx="2425414" cy="3268980"/>
          </a:xfrm>
          <a:prstGeom prst="rect">
            <a:avLst/>
          </a:prstGeom>
        </p:spPr>
      </p:pic>
      <p:pic>
        <p:nvPicPr>
          <p:cNvPr id="5" name="Nuages" descr="Background pattern&#10;&#10;Description automatically generated">
            <a:extLst>
              <a:ext uri="{FF2B5EF4-FFF2-40B4-BE49-F238E27FC236}">
                <a16:creationId xmlns:a16="http://schemas.microsoft.com/office/drawing/2014/main" id="{6EF91B57-119B-4BB1-8093-920084C652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" y="7630160"/>
            <a:ext cx="12192000" cy="6024372"/>
          </a:xfrm>
          <a:prstGeom prst="rect">
            <a:avLst/>
          </a:prstGeom>
        </p:spPr>
      </p:pic>
      <p:pic>
        <p:nvPicPr>
          <p:cNvPr id="31" name="Fantome 2" descr="Icon&#10;&#10;Description automatically generated">
            <a:extLst>
              <a:ext uri="{FF2B5EF4-FFF2-40B4-BE49-F238E27FC236}">
                <a16:creationId xmlns:a16="http://schemas.microsoft.com/office/drawing/2014/main" id="{B86BE132-FB68-46C9-B7A1-1CBB5778E8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023" y="-2981877"/>
            <a:ext cx="1140078" cy="15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8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jouet, plusieurs&#10;&#10;Description générée automatiquement">
            <a:extLst>
              <a:ext uri="{FF2B5EF4-FFF2-40B4-BE49-F238E27FC236}">
                <a16:creationId xmlns:a16="http://schemas.microsoft.com/office/drawing/2014/main" id="{D3779335-6F68-FDAE-E332-F8F610C0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18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180</Words>
  <Application>Microsoft Office PowerPoint</Application>
  <PresentationFormat>Grand écran</PresentationFormat>
  <Paragraphs>35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Ludovic Lambrechts</dc:creator>
  <cp:lastModifiedBy>Ludovic Lambrechts</cp:lastModifiedBy>
  <cp:revision>23</cp:revision>
  <dcterms:created xsi:type="dcterms:W3CDTF">2021-10-19T14:12:33Z</dcterms:created>
  <dcterms:modified xsi:type="dcterms:W3CDTF">2023-06-25T05:18:58Z</dcterms:modified>
</cp:coreProperties>
</file>